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7" r:id="rId1"/>
  </p:sldMasterIdLst>
  <p:notesMasterIdLst>
    <p:notesMasterId r:id="rId3"/>
  </p:notesMasterIdLst>
  <p:sldIdLst>
    <p:sldId id="256" r:id="rId2"/>
  </p:sldIdLst>
  <p:sldSz cx="28948063" cy="42803763"/>
  <p:notesSz cx="6858000" cy="9144000"/>
  <p:defaultTextStyle>
    <a:defPPr>
      <a:defRPr lang="es-ES"/>
    </a:defPPr>
    <a:lvl1pPr algn="l" defTabSz="2047875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2047875" indent="-1614488" algn="l" defTabSz="2047875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4097338" indent="-3230563" algn="l" defTabSz="2047875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6148388" indent="-4846638" algn="l" defTabSz="2047875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8197850" indent="-6462713" algn="l" defTabSz="2047875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2">
          <p15:clr>
            <a:srgbClr val="A4A3A4"/>
          </p15:clr>
        </p15:guide>
        <p15:guide id="2" pos="911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7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9" d="100"/>
          <a:sy n="19" d="100"/>
        </p:scale>
        <p:origin x="3736" y="408"/>
      </p:cViewPr>
      <p:guideLst>
        <p:guide orient="horz" pos="13482"/>
        <p:guide pos="911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2048675" eaLnBrk="1" hangingPunct="1">
              <a:defRPr sz="1200"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81BDBC0-B11E-4FE5-B0C5-6F48FBCEB4FD}" type="datetimeFigureOut">
              <a:rPr lang="es-ES"/>
              <a:pPr/>
              <a:t>25/6/21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86013" y="1143000"/>
            <a:ext cx="20859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2048675" eaLnBrk="1" hangingPunct="1">
              <a:defRPr sz="1200"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A6EB293-85B1-450B-B576-4D8C1E4E0891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72731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33388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866775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00163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735138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169185" algn="l" defTabSz="867674" rtl="0" eaLnBrk="1" latinLnBrk="0" hangingPunct="1">
      <a:defRPr sz="1139" kern="1200">
        <a:solidFill>
          <a:schemeClr val="tx1"/>
        </a:solidFill>
        <a:latin typeface="+mn-lt"/>
        <a:ea typeface="+mn-ea"/>
        <a:cs typeface="+mn-cs"/>
      </a:defRPr>
    </a:lvl6pPr>
    <a:lvl7pPr marL="2603022" algn="l" defTabSz="867674" rtl="0" eaLnBrk="1" latinLnBrk="0" hangingPunct="1">
      <a:defRPr sz="1139" kern="1200">
        <a:solidFill>
          <a:schemeClr val="tx1"/>
        </a:solidFill>
        <a:latin typeface="+mn-lt"/>
        <a:ea typeface="+mn-ea"/>
        <a:cs typeface="+mn-cs"/>
      </a:defRPr>
    </a:lvl7pPr>
    <a:lvl8pPr marL="3036860" algn="l" defTabSz="867674" rtl="0" eaLnBrk="1" latinLnBrk="0" hangingPunct="1">
      <a:defRPr sz="1139" kern="1200">
        <a:solidFill>
          <a:schemeClr val="tx1"/>
        </a:solidFill>
        <a:latin typeface="+mn-lt"/>
        <a:ea typeface="+mn-ea"/>
        <a:cs typeface="+mn-cs"/>
      </a:defRPr>
    </a:lvl8pPr>
    <a:lvl9pPr marL="3470697" algn="l" defTabSz="867674" rtl="0" eaLnBrk="1" latinLnBrk="0" hangingPunct="1">
      <a:defRPr sz="113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Marcador de notas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/>
          <a:lstStyle/>
          <a:p>
            <a:pPr eaLnBrk="1" hangingPunct="1">
              <a:spcBef>
                <a:spcPct val="0"/>
              </a:spcBef>
              <a:defRPr/>
            </a:pPr>
            <a:endParaRPr lang="es-ES" altLang="es-ES" sz="1139">
              <a:ea typeface="+mn-ea"/>
            </a:endParaRPr>
          </a:p>
        </p:txBody>
      </p:sp>
      <p:sp>
        <p:nvSpPr>
          <p:cNvPr id="18435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0A285A2-FC74-4AC4-927B-AAC8C5CC3785}" type="slidenum">
              <a:rPr lang="es-ES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F2A78EE-E1AC-E549-8E09-CB66BB97C5D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756456" y="38770560"/>
            <a:ext cx="23292096" cy="355544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Captura de pantalla 2020-06-09 a las 13.30.27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472" y="39186340"/>
            <a:ext cx="28796591" cy="3617423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1989138" y="2279650"/>
            <a:ext cx="24969787" cy="827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1989138" y="11395075"/>
            <a:ext cx="24969787" cy="2715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1989138" y="39673213"/>
            <a:ext cx="6513512" cy="227806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898989"/>
                </a:solidFill>
              </a:defRPr>
            </a:lvl1pPr>
          </a:lstStyle>
          <a:p>
            <a:fld id="{211856A9-AF9A-4407-96DD-3F0E35C05F53}" type="datetimeFigureOut">
              <a:rPr lang="es-ES"/>
              <a:pPr/>
              <a:t>25/6/21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9590088" y="39673213"/>
            <a:ext cx="9767887" cy="22780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2048675">
              <a:defRPr sz="1072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20445413" y="39673213"/>
            <a:ext cx="6513512" cy="227806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</a:defRPr>
            </a:lvl1pPr>
          </a:lstStyle>
          <a:p>
            <a:fld id="{21571352-0BC1-4573-8F75-C588A49C5AAB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 Light" panose="020F0302020204030204" pitchFamily="34" charset="0"/>
          <a:ea typeface="MS PGothic" pitchFamily="34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 Light" panose="020F0302020204030204" pitchFamily="34" charset="0"/>
          <a:ea typeface="MS PGothic" pitchFamily="34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 Light" panose="020F0302020204030204" pitchFamily="34" charset="0"/>
          <a:ea typeface="MS PGothic" pitchFamily="34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 Light" panose="020F0302020204030204" pitchFamily="34" charset="0"/>
          <a:ea typeface="MS PGothic" pitchFamily="34" charset="-128"/>
        </a:defRPr>
      </a:lvl5pPr>
      <a:lvl6pPr marL="408417" algn="l" rtl="0" fontAlgn="base">
        <a:lnSpc>
          <a:spcPct val="90000"/>
        </a:lnSpc>
        <a:spcBef>
          <a:spcPct val="0"/>
        </a:spcBef>
        <a:spcAft>
          <a:spcPct val="0"/>
        </a:spcAft>
        <a:defRPr sz="3931">
          <a:solidFill>
            <a:schemeClr val="tx1"/>
          </a:solidFill>
          <a:latin typeface="Calibri Light" panose="020F0302020204030204" pitchFamily="34" charset="0"/>
        </a:defRPr>
      </a:lvl6pPr>
      <a:lvl7pPr marL="816834" algn="l" rtl="0" fontAlgn="base">
        <a:lnSpc>
          <a:spcPct val="90000"/>
        </a:lnSpc>
        <a:spcBef>
          <a:spcPct val="0"/>
        </a:spcBef>
        <a:spcAft>
          <a:spcPct val="0"/>
        </a:spcAft>
        <a:defRPr sz="3931">
          <a:solidFill>
            <a:schemeClr val="tx1"/>
          </a:solidFill>
          <a:latin typeface="Calibri Light" panose="020F0302020204030204" pitchFamily="34" charset="0"/>
        </a:defRPr>
      </a:lvl7pPr>
      <a:lvl8pPr marL="1225250" algn="l" rtl="0" fontAlgn="base">
        <a:lnSpc>
          <a:spcPct val="90000"/>
        </a:lnSpc>
        <a:spcBef>
          <a:spcPct val="0"/>
        </a:spcBef>
        <a:spcAft>
          <a:spcPct val="0"/>
        </a:spcAft>
        <a:defRPr sz="3931">
          <a:solidFill>
            <a:schemeClr val="tx1"/>
          </a:solidFill>
          <a:latin typeface="Calibri Light" panose="020F0302020204030204" pitchFamily="34" charset="0"/>
        </a:defRPr>
      </a:lvl8pPr>
      <a:lvl9pPr marL="1633667" algn="l" rtl="0" fontAlgn="base">
        <a:lnSpc>
          <a:spcPct val="90000"/>
        </a:lnSpc>
        <a:spcBef>
          <a:spcPct val="0"/>
        </a:spcBef>
        <a:spcAft>
          <a:spcPct val="0"/>
        </a:spcAft>
        <a:defRPr sz="3931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03200" indent="-203200" algn="l" rtl="0" eaLnBrk="0" fontAlgn="base" hangingPunct="0">
        <a:lnSpc>
          <a:spcPct val="90000"/>
        </a:lnSpc>
        <a:spcBef>
          <a:spcPts val="888"/>
        </a:spcBef>
        <a:spcAft>
          <a:spcPct val="0"/>
        </a:spcAft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611188" indent="-203200" algn="l" rtl="0" eaLnBrk="0" fontAlgn="base" hangingPunct="0">
        <a:lnSpc>
          <a:spcPct val="90000"/>
        </a:lnSpc>
        <a:spcBef>
          <a:spcPts val="4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020763" indent="-203200" algn="l" rtl="0" eaLnBrk="0" fontAlgn="base" hangingPunct="0">
        <a:lnSpc>
          <a:spcPct val="90000"/>
        </a:lnSpc>
        <a:spcBef>
          <a:spcPts val="450"/>
        </a:spcBef>
        <a:spcAft>
          <a:spcPct val="0"/>
        </a:spcAft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428750" indent="-203200" algn="l" rtl="0" eaLnBrk="0" fontAlgn="base" hangingPunct="0">
        <a:lnSpc>
          <a:spcPct val="90000"/>
        </a:lnSpc>
        <a:spcBef>
          <a:spcPts val="45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1836738" indent="-203200" algn="l" rtl="0" eaLnBrk="0" fontAlgn="base" hangingPunct="0">
        <a:lnSpc>
          <a:spcPct val="90000"/>
        </a:lnSpc>
        <a:spcBef>
          <a:spcPts val="45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246292" indent="-204208" algn="l" defTabSz="816834" rtl="0" eaLnBrk="1" latinLnBrk="0" hangingPunct="1">
        <a:lnSpc>
          <a:spcPct val="90000"/>
        </a:lnSpc>
        <a:spcBef>
          <a:spcPts val="447"/>
        </a:spcBef>
        <a:buFont typeface="Arial" panose="020B0604020202020204" pitchFamily="34" charset="0"/>
        <a:buChar char="•"/>
        <a:defRPr sz="1608" kern="1200">
          <a:solidFill>
            <a:schemeClr val="tx1"/>
          </a:solidFill>
          <a:latin typeface="+mn-lt"/>
          <a:ea typeface="+mn-ea"/>
          <a:cs typeface="+mn-cs"/>
        </a:defRPr>
      </a:lvl6pPr>
      <a:lvl7pPr marL="2654709" indent="-204208" algn="l" defTabSz="816834" rtl="0" eaLnBrk="1" latinLnBrk="0" hangingPunct="1">
        <a:lnSpc>
          <a:spcPct val="90000"/>
        </a:lnSpc>
        <a:spcBef>
          <a:spcPts val="447"/>
        </a:spcBef>
        <a:buFont typeface="Arial" panose="020B0604020202020204" pitchFamily="34" charset="0"/>
        <a:buChar char="•"/>
        <a:defRPr sz="1608" kern="1200">
          <a:solidFill>
            <a:schemeClr val="tx1"/>
          </a:solidFill>
          <a:latin typeface="+mn-lt"/>
          <a:ea typeface="+mn-ea"/>
          <a:cs typeface="+mn-cs"/>
        </a:defRPr>
      </a:lvl7pPr>
      <a:lvl8pPr marL="3063126" indent="-204208" algn="l" defTabSz="816834" rtl="0" eaLnBrk="1" latinLnBrk="0" hangingPunct="1">
        <a:lnSpc>
          <a:spcPct val="90000"/>
        </a:lnSpc>
        <a:spcBef>
          <a:spcPts val="447"/>
        </a:spcBef>
        <a:buFont typeface="Arial" panose="020B0604020202020204" pitchFamily="34" charset="0"/>
        <a:buChar char="•"/>
        <a:defRPr sz="1608" kern="1200">
          <a:solidFill>
            <a:schemeClr val="tx1"/>
          </a:solidFill>
          <a:latin typeface="+mn-lt"/>
          <a:ea typeface="+mn-ea"/>
          <a:cs typeface="+mn-cs"/>
        </a:defRPr>
      </a:lvl8pPr>
      <a:lvl9pPr marL="3471542" indent="-204208" algn="l" defTabSz="816834" rtl="0" eaLnBrk="1" latinLnBrk="0" hangingPunct="1">
        <a:lnSpc>
          <a:spcPct val="90000"/>
        </a:lnSpc>
        <a:spcBef>
          <a:spcPts val="447"/>
        </a:spcBef>
        <a:buFont typeface="Arial" panose="020B0604020202020204" pitchFamily="34" charset="0"/>
        <a:buChar char="•"/>
        <a:defRPr sz="16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816834" rtl="0" eaLnBrk="1" latinLnBrk="0" hangingPunct="1">
        <a:defRPr sz="1608" kern="1200">
          <a:solidFill>
            <a:schemeClr val="tx1"/>
          </a:solidFill>
          <a:latin typeface="+mn-lt"/>
          <a:ea typeface="+mn-ea"/>
          <a:cs typeface="+mn-cs"/>
        </a:defRPr>
      </a:lvl1pPr>
      <a:lvl2pPr marL="408417" algn="l" defTabSz="816834" rtl="0" eaLnBrk="1" latinLnBrk="0" hangingPunct="1">
        <a:defRPr sz="1608" kern="1200">
          <a:solidFill>
            <a:schemeClr val="tx1"/>
          </a:solidFill>
          <a:latin typeface="+mn-lt"/>
          <a:ea typeface="+mn-ea"/>
          <a:cs typeface="+mn-cs"/>
        </a:defRPr>
      </a:lvl2pPr>
      <a:lvl3pPr marL="816834" algn="l" defTabSz="816834" rtl="0" eaLnBrk="1" latinLnBrk="0" hangingPunct="1">
        <a:defRPr sz="1608" kern="1200">
          <a:solidFill>
            <a:schemeClr val="tx1"/>
          </a:solidFill>
          <a:latin typeface="+mn-lt"/>
          <a:ea typeface="+mn-ea"/>
          <a:cs typeface="+mn-cs"/>
        </a:defRPr>
      </a:lvl3pPr>
      <a:lvl4pPr marL="1225250" algn="l" defTabSz="816834" rtl="0" eaLnBrk="1" latinLnBrk="0" hangingPunct="1">
        <a:defRPr sz="1608" kern="1200">
          <a:solidFill>
            <a:schemeClr val="tx1"/>
          </a:solidFill>
          <a:latin typeface="+mn-lt"/>
          <a:ea typeface="+mn-ea"/>
          <a:cs typeface="+mn-cs"/>
        </a:defRPr>
      </a:lvl4pPr>
      <a:lvl5pPr marL="1633667" algn="l" defTabSz="816834" rtl="0" eaLnBrk="1" latinLnBrk="0" hangingPunct="1">
        <a:defRPr sz="1608" kern="1200">
          <a:solidFill>
            <a:schemeClr val="tx1"/>
          </a:solidFill>
          <a:latin typeface="+mn-lt"/>
          <a:ea typeface="+mn-ea"/>
          <a:cs typeface="+mn-cs"/>
        </a:defRPr>
      </a:lvl5pPr>
      <a:lvl6pPr marL="2042084" algn="l" defTabSz="816834" rtl="0" eaLnBrk="1" latinLnBrk="0" hangingPunct="1">
        <a:defRPr sz="1608" kern="1200">
          <a:solidFill>
            <a:schemeClr val="tx1"/>
          </a:solidFill>
          <a:latin typeface="+mn-lt"/>
          <a:ea typeface="+mn-ea"/>
          <a:cs typeface="+mn-cs"/>
        </a:defRPr>
      </a:lvl6pPr>
      <a:lvl7pPr marL="2450501" algn="l" defTabSz="816834" rtl="0" eaLnBrk="1" latinLnBrk="0" hangingPunct="1">
        <a:defRPr sz="1608" kern="1200">
          <a:solidFill>
            <a:schemeClr val="tx1"/>
          </a:solidFill>
          <a:latin typeface="+mn-lt"/>
          <a:ea typeface="+mn-ea"/>
          <a:cs typeface="+mn-cs"/>
        </a:defRPr>
      </a:lvl7pPr>
      <a:lvl8pPr marL="2858917" algn="l" defTabSz="816834" rtl="0" eaLnBrk="1" latinLnBrk="0" hangingPunct="1">
        <a:defRPr sz="1608" kern="1200">
          <a:solidFill>
            <a:schemeClr val="tx1"/>
          </a:solidFill>
          <a:latin typeface="+mn-lt"/>
          <a:ea typeface="+mn-ea"/>
          <a:cs typeface="+mn-cs"/>
        </a:defRPr>
      </a:lvl8pPr>
      <a:lvl9pPr marL="3267334" algn="l" defTabSz="816834" rtl="0" eaLnBrk="1" latinLnBrk="0" hangingPunct="1">
        <a:defRPr sz="160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ctrTitle" idx="4294967295"/>
          </p:nvPr>
        </p:nvSpPr>
        <p:spPr>
          <a:xfrm>
            <a:off x="0" y="14092238"/>
            <a:ext cx="24606250" cy="8274050"/>
          </a:xfrm>
        </p:spPr>
        <p:txBody>
          <a:bodyPr rtlCol="0">
            <a:normAutofit/>
          </a:bodyPr>
          <a:lstStyle/>
          <a:p>
            <a:pPr defTabSz="2894808" eaLnBrk="1" fontAlgn="auto" hangingPunct="1">
              <a:spcAft>
                <a:spcPts val="0"/>
              </a:spcAft>
              <a:defRPr/>
            </a:pPr>
            <a:r>
              <a:rPr lang="es-ES" altLang="es-ES" sz="13930">
                <a:ea typeface="+mj-ea"/>
              </a:rPr>
              <a:t> </a:t>
            </a:r>
          </a:p>
        </p:txBody>
      </p:sp>
      <p:pic>
        <p:nvPicPr>
          <p:cNvPr id="17410" name="Imagen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793538" y="20974050"/>
            <a:ext cx="5307012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2_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</TotalTime>
  <Words>2</Words>
  <Application>Microsoft Macintosh PowerPoint</Application>
  <PresentationFormat>Personalizado</PresentationFormat>
  <Paragraphs>2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2_Diseño personalizado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Olalla</dc:creator>
  <cp:lastModifiedBy>Microsoft Office User</cp:lastModifiedBy>
  <cp:revision>18</cp:revision>
  <dcterms:created xsi:type="dcterms:W3CDTF">2012-03-30T07:24:49Z</dcterms:created>
  <dcterms:modified xsi:type="dcterms:W3CDTF">2021-06-25T10:01:51Z</dcterms:modified>
</cp:coreProperties>
</file>